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6" r:id="rId6"/>
    <p:sldId id="267" r:id="rId7"/>
    <p:sldId id="262" r:id="rId8"/>
    <p:sldId id="268" r:id="rId9"/>
    <p:sldId id="263" r:id="rId10"/>
    <p:sldId id="258" r:id="rId11"/>
    <p:sldId id="259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200" y="1020432"/>
            <a:ext cx="7180543" cy="1475013"/>
          </a:xfrm>
        </p:spPr>
        <p:txBody>
          <a:bodyPr>
            <a:normAutofit fontScale="90000"/>
          </a:bodyPr>
          <a:lstStyle/>
          <a:p>
            <a:pPr algn="ctr"/>
            <a:r>
              <a:rPr lang="ka-GE" sz="5400" dirty="0" smtClean="0">
                <a:solidFill>
                  <a:srgbClr val="366658"/>
                </a:solidFill>
              </a:rPr>
              <a:t>ოპტიკურ-ბოჭკოვანი კავშირი</a:t>
            </a:r>
            <a:endParaRPr lang="en-US" sz="5400" dirty="0">
              <a:solidFill>
                <a:srgbClr val="366658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a-GE" dirty="0" smtClean="0"/>
              <a:t>თორნიკე კიკაჩეიშვილი</a:t>
            </a:r>
            <a:endParaRPr lang="en-US" dirty="0"/>
          </a:p>
        </p:txBody>
      </p:sp>
      <p:pic>
        <p:nvPicPr>
          <p:cNvPr id="1026" name="Picture 2" descr="Image result for optical fi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70" y="3275431"/>
            <a:ext cx="6769430" cy="288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tical fi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0432"/>
            <a:ext cx="4068433" cy="186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80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რატომ ოპტიკურ-ბოჭკოვანი?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44" y="1905000"/>
            <a:ext cx="853856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საიმედოობა &amp; სისწრაფე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10" y="1891790"/>
            <a:ext cx="8601983" cy="48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7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უსაბრთხოება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32" y="2010090"/>
            <a:ext cx="8059140" cy="45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ოპტიკურ-ბოჭკოვანი რუქა</a:t>
            </a:r>
            <a:endParaRPr lang="en-US" dirty="0"/>
          </a:p>
        </p:txBody>
      </p:sp>
      <p:pic>
        <p:nvPicPr>
          <p:cNvPr id="7170" name="Picture 2" descr="Image result for optical fiber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8660"/>
            <a:ext cx="7616825" cy="47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at&amp;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478" y="2147410"/>
            <a:ext cx="1664652" cy="1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orange compa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84" y="2350290"/>
            <a:ext cx="2107840" cy="14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veriz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373" y="4241482"/>
            <a:ext cx="3505222" cy="19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5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იდეა</a:t>
            </a:r>
            <a:endParaRPr lang="en-US" dirty="0"/>
          </a:p>
        </p:txBody>
      </p:sp>
      <p:pic>
        <p:nvPicPr>
          <p:cNvPr id="2050" name="Picture 2" descr="Image result for light refr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082800"/>
            <a:ext cx="68961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ensil in 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2082800"/>
            <a:ext cx="3159125" cy="42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8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უკუ-არეკვლა</a:t>
            </a:r>
            <a:endParaRPr lang="en-US" dirty="0"/>
          </a:p>
        </p:txBody>
      </p:sp>
      <p:pic>
        <p:nvPicPr>
          <p:cNvPr id="3074" name="Picture 2" descr="Image result for full internal ref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234593"/>
            <a:ext cx="6985000" cy="46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0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სტრუქტურა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146300"/>
            <a:ext cx="7700283" cy="4329295"/>
          </a:xfrm>
          <a:prstGeom prst="rect">
            <a:avLst/>
          </a:prstGeom>
        </p:spPr>
      </p:pic>
      <p:pic>
        <p:nvPicPr>
          <p:cNvPr id="4098" name="Picture 2" descr="Image result for cladding optical fi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010" y="3079047"/>
            <a:ext cx="285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0310" y="5372100"/>
            <a:ext cx="18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</a:t>
            </a:r>
            <a:r>
              <a:rPr lang="ka-GE" dirty="0" smtClean="0"/>
              <a:t>კმ ლიმიტი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6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MMF &amp; SMF</a:t>
            </a:r>
            <a:endParaRPr lang="en-US" dirty="0"/>
          </a:p>
        </p:txBody>
      </p:sp>
      <p:pic>
        <p:nvPicPr>
          <p:cNvPr id="8196" name="Picture 4" descr="Image result for MMF S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" y="2046238"/>
            <a:ext cx="5622992" cy="23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MMF S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" y="4728460"/>
            <a:ext cx="5876036" cy="18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132" y="2316573"/>
            <a:ext cx="6660960" cy="3744962"/>
          </a:xfrm>
          <a:prstGeom prst="rect">
            <a:avLst/>
          </a:prstGeom>
        </p:spPr>
      </p:pic>
      <p:pic>
        <p:nvPicPr>
          <p:cNvPr id="1026" name="Picture 2" descr="Image result for 100base-tx opt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11" y="3380838"/>
            <a:ext cx="1842546" cy="18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3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კავშირი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517" y="2768089"/>
            <a:ext cx="6760483" cy="380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4259" y="2768089"/>
            <a:ext cx="6754961" cy="37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1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მილევა &amp;  გაძლიერება</a:t>
            </a:r>
            <a:endParaRPr lang="en-US" dirty="0"/>
          </a:p>
        </p:txBody>
      </p:sp>
      <p:pic>
        <p:nvPicPr>
          <p:cNvPr id="5122" name="Picture 2" descr="Image result for atten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115616"/>
            <a:ext cx="5208637" cy="232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amplifier optical fi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4" y="2171763"/>
            <a:ext cx="6167806" cy="421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ზღვრები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58" y="1979295"/>
            <a:ext cx="8677488" cy="48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 smtClean="0"/>
              <a:t>კონსტრუქცია</a:t>
            </a:r>
            <a:endParaRPr lang="en-US" dirty="0"/>
          </a:p>
        </p:txBody>
      </p:sp>
      <p:pic>
        <p:nvPicPr>
          <p:cNvPr id="6146" name="Picture 2" descr="Image result for optic fiber in oce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594" y="1966913"/>
            <a:ext cx="3856406" cy="216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ladding optical fi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70" y="2652712"/>
            <a:ext cx="413519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799" y="4385065"/>
            <a:ext cx="3892201" cy="21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113</TotalTime>
  <Words>28</Words>
  <Application>Microsoft Office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Gill Sans MT</vt:lpstr>
      <vt:lpstr>Arial</vt:lpstr>
      <vt:lpstr>Sylfaen</vt:lpstr>
      <vt:lpstr>Wingdings 2</vt:lpstr>
      <vt:lpstr>Dividend</vt:lpstr>
      <vt:lpstr>ოპტიკურ-ბოჭკოვანი კავშირი</vt:lpstr>
      <vt:lpstr>იდეა</vt:lpstr>
      <vt:lpstr>უკუ-არეკვლა</vt:lpstr>
      <vt:lpstr>სტრუქტურა</vt:lpstr>
      <vt:lpstr>MMF &amp; SMF</vt:lpstr>
      <vt:lpstr>კავშირი</vt:lpstr>
      <vt:lpstr>მილევა &amp;  გაძლიერება</vt:lpstr>
      <vt:lpstr>ზღვრები</vt:lpstr>
      <vt:lpstr>კონსტრუქცია</vt:lpstr>
      <vt:lpstr>რატომ ოპტიკურ-ბოჭკოვანი?</vt:lpstr>
      <vt:lpstr>საიმედოობა &amp; სისწრაფე</vt:lpstr>
      <vt:lpstr>უსაბრთხოება</vt:lpstr>
      <vt:lpstr>ოპტიკურ-ბოჭკოვანი რუქა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ოპტიკურ-ბოჭკოვანი კავშირი</dc:title>
  <dc:creator>somebody .</dc:creator>
  <cp:lastModifiedBy>somebody .</cp:lastModifiedBy>
  <cp:revision>7</cp:revision>
  <dcterms:created xsi:type="dcterms:W3CDTF">2021-02-05T08:10:36Z</dcterms:created>
  <dcterms:modified xsi:type="dcterms:W3CDTF">2021-02-05T13:37:22Z</dcterms:modified>
</cp:coreProperties>
</file>